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3"/>
  </p:notesMasterIdLst>
  <p:sldIdLst>
    <p:sldId id="256" r:id="rId2"/>
    <p:sldId id="258" r:id="rId3"/>
    <p:sldId id="259" r:id="rId4"/>
    <p:sldId id="274" r:id="rId5"/>
    <p:sldId id="262" r:id="rId6"/>
    <p:sldId id="271" r:id="rId7"/>
    <p:sldId id="275" r:id="rId8"/>
    <p:sldId id="277" r:id="rId9"/>
    <p:sldId id="279" r:id="rId10"/>
    <p:sldId id="278" r:id="rId11"/>
    <p:sldId id="280" r:id="rId12"/>
    <p:sldId id="281" r:id="rId13"/>
    <p:sldId id="282" r:id="rId14"/>
    <p:sldId id="283" r:id="rId15"/>
    <p:sldId id="263" r:id="rId16"/>
    <p:sldId id="272" r:id="rId17"/>
    <p:sldId id="284" r:id="rId18"/>
    <p:sldId id="264" r:id="rId19"/>
    <p:sldId id="273" r:id="rId20"/>
    <p:sldId id="266" r:id="rId21"/>
    <p:sldId id="261" r:id="rId22"/>
  </p:sldIdLst>
  <p:sldSz cx="9144000" cy="5143500" type="screen16x9"/>
  <p:notesSz cx="6858000" cy="9144000"/>
  <p:embeddedFontLst>
    <p:embeddedFont>
      <p:font typeface="Arimo" panose="020B0604020202020204" charset="0"/>
      <p:regular r:id="rId24"/>
      <p:bold r:id="rId25"/>
      <p:italic r:id="rId26"/>
      <p:boldItalic r:id="rId27"/>
    </p:embeddedFont>
    <p:embeddedFont>
      <p:font typeface="Playfair Display SemiBold" panose="020B0604020202020204" charset="0"/>
      <p:regular r:id="rId28"/>
      <p:bold r:id="rId29"/>
      <p:italic r:id="rId30"/>
      <p:boldItalic r:id="rId31"/>
    </p:embeddedFont>
    <p:embeddedFont>
      <p:font typeface="Press Start 2P" panose="020B0604020202020204" charset="0"/>
      <p:regular r:id="rId32"/>
    </p:embeddedFon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3E5A0-DFD9-47D2-9722-7703F8DF74CE}">
  <a:tblStyle styleId="{0683E5A0-DFD9-47D2-9722-7703F8DF7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6376F3-F6DE-4486-A2AF-8487C2AF10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69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40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9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20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0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1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93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73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0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e7cd982bd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e7cd982bd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797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60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71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2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8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3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069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600">
                <a:solidFill>
                  <a:schemeClr val="dk1"/>
                </a:solidFill>
                <a:latin typeface="Arimo"/>
                <a:ea typeface="Arimo"/>
                <a:cs typeface="Arimo"/>
                <a:sym typeface="Arim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474950" y="-375"/>
            <a:ext cx="238275" cy="940500"/>
            <a:chOff x="474950" y="-375"/>
            <a:chExt cx="238275" cy="940500"/>
          </a:xfrm>
        </p:grpSpPr>
        <p:cxnSp>
          <p:nvCxnSpPr>
            <p:cNvPr id="14" name="Google Shape;14;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16" name="Google Shape;16;p2"/>
          <p:cNvCxnSpPr/>
          <p:nvPr/>
        </p:nvCxnSpPr>
        <p:spPr>
          <a:xfrm>
            <a:off x="4572000" y="-12850"/>
            <a:ext cx="0" cy="497700"/>
          </a:xfrm>
          <a:prstGeom prst="straightConnector1">
            <a:avLst/>
          </a:prstGeom>
          <a:noFill/>
          <a:ln w="19050" cap="flat" cmpd="sng">
            <a:solidFill>
              <a:schemeClr val="dk1"/>
            </a:solidFill>
            <a:prstDash val="solid"/>
            <a:round/>
            <a:headEnd type="none" w="med" len="med"/>
            <a:tailEnd type="none" w="med" len="med"/>
          </a:ln>
        </p:spPr>
      </p:cxnSp>
      <p:grpSp>
        <p:nvGrpSpPr>
          <p:cNvPr id="17" name="Google Shape;17;p2"/>
          <p:cNvGrpSpPr/>
          <p:nvPr/>
        </p:nvGrpSpPr>
        <p:grpSpPr>
          <a:xfrm>
            <a:off x="359296" y="1808220"/>
            <a:ext cx="369304" cy="554077"/>
            <a:chOff x="3119125" y="3168075"/>
            <a:chExt cx="419425" cy="629275"/>
          </a:xfrm>
        </p:grpSpPr>
        <p:sp>
          <p:nvSpPr>
            <p:cNvPr id="18" name="Google Shape;18;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flipH="1">
            <a:off x="7923500" y="-375"/>
            <a:ext cx="238275" cy="785223"/>
            <a:chOff x="474950" y="-375"/>
            <a:chExt cx="238275" cy="940500"/>
          </a:xfrm>
        </p:grpSpPr>
        <p:cxnSp>
          <p:nvCxnSpPr>
            <p:cNvPr id="30" name="Google Shape;30;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32" name="Google Shape;32;p2"/>
          <p:cNvGrpSpPr/>
          <p:nvPr/>
        </p:nvGrpSpPr>
        <p:grpSpPr>
          <a:xfrm flipH="1">
            <a:off x="8415446" y="1808220"/>
            <a:ext cx="369304" cy="554077"/>
            <a:chOff x="3119125" y="3168075"/>
            <a:chExt cx="419425" cy="629275"/>
          </a:xfrm>
        </p:grpSpPr>
        <p:sp>
          <p:nvSpPr>
            <p:cNvPr id="33" name="Google Shape;33;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651"/>
        <p:cNvGrpSpPr/>
        <p:nvPr/>
      </p:nvGrpSpPr>
      <p:grpSpPr>
        <a:xfrm>
          <a:off x="0" y="0"/>
          <a:ext cx="0" cy="0"/>
          <a:chOff x="0" y="0"/>
          <a:chExt cx="0" cy="0"/>
        </a:xfrm>
      </p:grpSpPr>
      <p:pic>
        <p:nvPicPr>
          <p:cNvPr id="652" name="Google Shape;652;p28"/>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653" name="Google Shape;653;p28"/>
          <p:cNvPicPr preferRelativeResize="0"/>
          <p:nvPr/>
        </p:nvPicPr>
        <p:blipFill>
          <a:blip r:embed="rId3">
            <a:alphaModFix amt="52999"/>
          </a:blip>
          <a:stretch>
            <a:fillRect/>
          </a:stretch>
        </p:blipFill>
        <p:spPr>
          <a:xfrm>
            <a:off x="0" y="0"/>
            <a:ext cx="9144000" cy="5143500"/>
          </a:xfrm>
          <a:prstGeom prst="rect">
            <a:avLst/>
          </a:prstGeom>
          <a:noFill/>
          <a:ln>
            <a:noFill/>
          </a:ln>
        </p:spPr>
      </p:pic>
      <p:cxnSp>
        <p:nvCxnSpPr>
          <p:cNvPr id="654" name="Google Shape;654;p28"/>
          <p:cNvCxnSpPr/>
          <p:nvPr/>
        </p:nvCxnSpPr>
        <p:spPr>
          <a:xfrm>
            <a:off x="673450" y="-375"/>
            <a:ext cx="0" cy="2063700"/>
          </a:xfrm>
          <a:prstGeom prst="straightConnector1">
            <a:avLst/>
          </a:prstGeom>
          <a:noFill/>
          <a:ln w="19050" cap="flat" cmpd="sng">
            <a:solidFill>
              <a:schemeClr val="dk1"/>
            </a:solidFill>
            <a:prstDash val="solid"/>
            <a:round/>
            <a:headEnd type="none" w="med" len="med"/>
            <a:tailEnd type="none" w="med" len="med"/>
          </a:ln>
        </p:spPr>
      </p:cxnSp>
      <p:grpSp>
        <p:nvGrpSpPr>
          <p:cNvPr id="655" name="Google Shape;655;p28"/>
          <p:cNvGrpSpPr/>
          <p:nvPr/>
        </p:nvGrpSpPr>
        <p:grpSpPr>
          <a:xfrm>
            <a:off x="347574" y="2162143"/>
            <a:ext cx="651756" cy="651514"/>
            <a:chOff x="2814625" y="1652725"/>
            <a:chExt cx="2428300" cy="2427400"/>
          </a:xfrm>
        </p:grpSpPr>
        <p:sp>
          <p:nvSpPr>
            <p:cNvPr id="656" name="Google Shape;656;p28"/>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4" name="Google Shape;674;p28"/>
          <p:cNvCxnSpPr/>
          <p:nvPr/>
        </p:nvCxnSpPr>
        <p:spPr>
          <a:xfrm>
            <a:off x="7790475" y="-375"/>
            <a:ext cx="0" cy="1141500"/>
          </a:xfrm>
          <a:prstGeom prst="straightConnector1">
            <a:avLst/>
          </a:prstGeom>
          <a:noFill/>
          <a:ln w="19050" cap="flat" cmpd="sng">
            <a:solidFill>
              <a:schemeClr val="dk1"/>
            </a:solidFill>
            <a:prstDash val="solid"/>
            <a:round/>
            <a:headEnd type="none" w="med" len="med"/>
            <a:tailEnd type="none" w="med" len="med"/>
          </a:ln>
        </p:spPr>
      </p:cxnSp>
      <p:sp>
        <p:nvSpPr>
          <p:cNvPr id="675" name="Google Shape;675;p28"/>
          <p:cNvSpPr/>
          <p:nvPr/>
        </p:nvSpPr>
        <p:spPr>
          <a:xfrm>
            <a:off x="7485850" y="1209899"/>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pic>
        <p:nvPicPr>
          <p:cNvPr id="45" name="Google Shape;45;p3"/>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 name="Google Shape;46;p3"/>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47" name="Google Shape;47;p3"/>
          <p:cNvSpPr txBox="1">
            <a:spLocks noGrp="1"/>
          </p:cNvSpPr>
          <p:nvPr>
            <p:ph type="title"/>
          </p:nvPr>
        </p:nvSpPr>
        <p:spPr>
          <a:xfrm>
            <a:off x="2100150" y="2305900"/>
            <a:ext cx="4943700" cy="175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3502800" y="1211363"/>
            <a:ext cx="2138400" cy="1229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49" name="Google Shape;49;p3"/>
          <p:cNvCxnSpPr/>
          <p:nvPr/>
        </p:nvCxnSpPr>
        <p:spPr>
          <a:xfrm>
            <a:off x="4572000" y="4465700"/>
            <a:ext cx="0" cy="72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pic>
        <p:nvPicPr>
          <p:cNvPr id="56" name="Google Shape;56;p5"/>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57" name="Google Shape;57;p5"/>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58" name="Google Shape;58;p5"/>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9" name="Google Shape;59;p5"/>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0" name="Google Shape;60;p5"/>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1" name="Google Shape;61;p5"/>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 name="Google Shape;63;p5"/>
          <p:cNvGrpSpPr/>
          <p:nvPr/>
        </p:nvGrpSpPr>
        <p:grpSpPr>
          <a:xfrm>
            <a:off x="444850" y="-375"/>
            <a:ext cx="238275" cy="1216255"/>
            <a:chOff x="474950" y="-375"/>
            <a:chExt cx="238275" cy="940500"/>
          </a:xfrm>
        </p:grpSpPr>
        <p:cxnSp>
          <p:nvCxnSpPr>
            <p:cNvPr id="64" name="Google Shape;64;p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66" name="Google Shape;66;p5"/>
          <p:cNvCxnSpPr/>
          <p:nvPr/>
        </p:nvCxnSpPr>
        <p:spPr>
          <a:xfrm rot="10800000">
            <a:off x="4590800" y="4733100"/>
            <a:ext cx="0" cy="4104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5"/>
          <p:cNvCxnSpPr/>
          <p:nvPr/>
        </p:nvCxnSpPr>
        <p:spPr>
          <a:xfrm>
            <a:off x="8701025" y="0"/>
            <a:ext cx="0" cy="762600"/>
          </a:xfrm>
          <a:prstGeom prst="straightConnector1">
            <a:avLst/>
          </a:prstGeom>
          <a:noFill/>
          <a:ln w="19050" cap="flat" cmpd="sng">
            <a:solidFill>
              <a:schemeClr val="dk1"/>
            </a:solidFill>
            <a:prstDash val="solid"/>
            <a:round/>
            <a:headEnd type="none" w="med" len="med"/>
            <a:tailEnd type="none" w="med" len="med"/>
          </a:ln>
        </p:spPr>
      </p:cxnSp>
      <p:grpSp>
        <p:nvGrpSpPr>
          <p:cNvPr id="68" name="Google Shape;68;p5"/>
          <p:cNvGrpSpPr/>
          <p:nvPr/>
        </p:nvGrpSpPr>
        <p:grpSpPr>
          <a:xfrm rot="10800000" flipH="1">
            <a:off x="8473146" y="860389"/>
            <a:ext cx="455742" cy="385444"/>
            <a:chOff x="4052875" y="1592600"/>
            <a:chExt cx="737925" cy="624200"/>
          </a:xfrm>
        </p:grpSpPr>
        <p:sp>
          <p:nvSpPr>
            <p:cNvPr id="69" name="Google Shape;69;p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5"/>
          <p:cNvSpPr/>
          <p:nvPr/>
        </p:nvSpPr>
        <p:spPr>
          <a:xfrm>
            <a:off x="141500" y="13318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pic>
        <p:nvPicPr>
          <p:cNvPr id="126" name="Google Shape;126;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7" name="Google Shape;127;p9"/>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28" name="Google Shape;128;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9" name="Google Shape;129;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0" name="Google Shape;130;p9"/>
          <p:cNvGrpSpPr/>
          <p:nvPr/>
        </p:nvGrpSpPr>
        <p:grpSpPr>
          <a:xfrm>
            <a:off x="474950" y="-375"/>
            <a:ext cx="238275" cy="1523704"/>
            <a:chOff x="474950" y="-375"/>
            <a:chExt cx="238275" cy="940500"/>
          </a:xfrm>
        </p:grpSpPr>
        <p:cxnSp>
          <p:nvCxnSpPr>
            <p:cNvPr id="131" name="Google Shape;131;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133" name="Google Shape;133;p9"/>
          <p:cNvGrpSpPr/>
          <p:nvPr/>
        </p:nvGrpSpPr>
        <p:grpSpPr>
          <a:xfrm rot="10800000">
            <a:off x="8268400" y="3919075"/>
            <a:ext cx="238275" cy="1224437"/>
            <a:chOff x="474950" y="-375"/>
            <a:chExt cx="238275" cy="940500"/>
          </a:xfrm>
        </p:grpSpPr>
        <p:cxnSp>
          <p:nvCxnSpPr>
            <p:cNvPr id="134" name="Google Shape;134;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36" name="Google Shape;136;p9"/>
          <p:cNvSpPr/>
          <p:nvPr/>
        </p:nvSpPr>
        <p:spPr>
          <a:xfrm>
            <a:off x="8325463" y="344405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10800000" flipH="1">
            <a:off x="257471" y="1641226"/>
            <a:ext cx="455742" cy="385444"/>
            <a:chOff x="4052875" y="1592600"/>
            <a:chExt cx="737925" cy="624200"/>
          </a:xfrm>
        </p:grpSpPr>
        <p:sp>
          <p:nvSpPr>
            <p:cNvPr id="138" name="Google Shape;138;p9"/>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5"/>
        <p:cNvGrpSpPr/>
        <p:nvPr/>
      </p:nvGrpSpPr>
      <p:grpSpPr>
        <a:xfrm>
          <a:off x="0" y="0"/>
          <a:ext cx="0" cy="0"/>
          <a:chOff x="0" y="0"/>
          <a:chExt cx="0" cy="0"/>
        </a:xfrm>
      </p:grpSpPr>
      <p:sp>
        <p:nvSpPr>
          <p:cNvPr id="156" name="Google Shape;156;p10"/>
          <p:cNvSpPr>
            <a:spLocks noGrp="1"/>
          </p:cNvSpPr>
          <p:nvPr>
            <p:ph type="pic" idx="2"/>
          </p:nvPr>
        </p:nvSpPr>
        <p:spPr>
          <a:xfrm>
            <a:off x="0" y="150"/>
            <a:ext cx="9144000" cy="5143500"/>
          </a:xfrm>
          <a:prstGeom prst="rect">
            <a:avLst/>
          </a:prstGeom>
          <a:noFill/>
          <a:ln>
            <a:noFill/>
          </a:ln>
        </p:spPr>
      </p:sp>
      <p:sp>
        <p:nvSpPr>
          <p:cNvPr id="157" name="Google Shape;157;p10"/>
          <p:cNvSpPr txBox="1">
            <a:spLocks noGrp="1"/>
          </p:cNvSpPr>
          <p:nvPr>
            <p:ph type="title"/>
          </p:nvPr>
        </p:nvSpPr>
        <p:spPr>
          <a:xfrm>
            <a:off x="713225" y="484425"/>
            <a:ext cx="7717500" cy="564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pic>
        <p:nvPicPr>
          <p:cNvPr id="159" name="Google Shape;159;p1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160" name="Google Shape;160;p11"/>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61" name="Google Shape;16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 name="Google Shape;16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cxnSp>
        <p:nvCxnSpPr>
          <p:cNvPr id="163" name="Google Shape;163;p11"/>
          <p:cNvCxnSpPr/>
          <p:nvPr/>
        </p:nvCxnSpPr>
        <p:spPr>
          <a:xfrm>
            <a:off x="652325" y="3580750"/>
            <a:ext cx="0" cy="1573200"/>
          </a:xfrm>
          <a:prstGeom prst="straightConnector1">
            <a:avLst/>
          </a:prstGeom>
          <a:noFill/>
          <a:ln w="19050" cap="flat" cmpd="sng">
            <a:solidFill>
              <a:schemeClr val="dk1"/>
            </a:solidFill>
            <a:prstDash val="solid"/>
            <a:round/>
            <a:headEnd type="none" w="med" len="med"/>
            <a:tailEnd type="none" w="med" len="med"/>
          </a:ln>
        </p:spPr>
      </p:cxnSp>
      <p:grpSp>
        <p:nvGrpSpPr>
          <p:cNvPr id="164" name="Google Shape;164;p11"/>
          <p:cNvGrpSpPr/>
          <p:nvPr/>
        </p:nvGrpSpPr>
        <p:grpSpPr>
          <a:xfrm>
            <a:off x="326449" y="2791143"/>
            <a:ext cx="651756" cy="651514"/>
            <a:chOff x="2814625" y="1652725"/>
            <a:chExt cx="2428300" cy="2427400"/>
          </a:xfrm>
        </p:grpSpPr>
        <p:sp>
          <p:nvSpPr>
            <p:cNvPr id="165" name="Google Shape;165;p11"/>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1"/>
          <p:cNvGrpSpPr/>
          <p:nvPr/>
        </p:nvGrpSpPr>
        <p:grpSpPr>
          <a:xfrm>
            <a:off x="8399750" y="-375"/>
            <a:ext cx="238275" cy="1224437"/>
            <a:chOff x="474950" y="-375"/>
            <a:chExt cx="238275" cy="940500"/>
          </a:xfrm>
        </p:grpSpPr>
        <p:cxnSp>
          <p:nvCxnSpPr>
            <p:cNvPr id="184" name="Google Shape;184;p11"/>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85" name="Google Shape;185;p11"/>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86" name="Google Shape;186;p11"/>
          <p:cNvSpPr/>
          <p:nvPr/>
        </p:nvSpPr>
        <p:spPr>
          <a:xfrm>
            <a:off x="8097025" y="12899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8"/>
        <p:cNvGrpSpPr/>
        <p:nvPr/>
      </p:nvGrpSpPr>
      <p:grpSpPr>
        <a:xfrm>
          <a:off x="0" y="0"/>
          <a:ext cx="0" cy="0"/>
          <a:chOff x="0" y="0"/>
          <a:chExt cx="0" cy="0"/>
        </a:xfrm>
      </p:grpSpPr>
      <p:pic>
        <p:nvPicPr>
          <p:cNvPr id="189" name="Google Shape;189;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0" name="Google Shape;190;p13"/>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91" name="Google Shape;191;p13"/>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92" name="Google Shape;192;p13"/>
          <p:cNvSpPr txBox="1">
            <a:spLocks noGrp="1"/>
          </p:cNvSpPr>
          <p:nvPr>
            <p:ph type="title" idx="2" hasCustomPrompt="1"/>
          </p:nvPr>
        </p:nvSpPr>
        <p:spPr>
          <a:xfrm>
            <a:off x="2083563" y="1373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1"/>
          </p:nvPr>
        </p:nvSpPr>
        <p:spPr>
          <a:xfrm>
            <a:off x="3044637" y="1373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4" name="Google Shape;194;p13"/>
          <p:cNvSpPr txBox="1">
            <a:spLocks noGrp="1"/>
          </p:cNvSpPr>
          <p:nvPr>
            <p:ph type="title" idx="3" hasCustomPrompt="1"/>
          </p:nvPr>
        </p:nvSpPr>
        <p:spPr>
          <a:xfrm>
            <a:off x="2083563" y="18974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subTitle" idx="4"/>
          </p:nvPr>
        </p:nvSpPr>
        <p:spPr>
          <a:xfrm>
            <a:off x="3044637" y="18974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6" name="Google Shape;196;p13"/>
          <p:cNvSpPr txBox="1">
            <a:spLocks noGrp="1"/>
          </p:cNvSpPr>
          <p:nvPr>
            <p:ph type="title" idx="5" hasCustomPrompt="1"/>
          </p:nvPr>
        </p:nvSpPr>
        <p:spPr>
          <a:xfrm>
            <a:off x="2083563" y="24212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subTitle" idx="6"/>
          </p:nvPr>
        </p:nvSpPr>
        <p:spPr>
          <a:xfrm>
            <a:off x="3044637" y="24212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8" name="Google Shape;198;p13"/>
          <p:cNvSpPr txBox="1">
            <a:spLocks noGrp="1"/>
          </p:cNvSpPr>
          <p:nvPr>
            <p:ph type="title" idx="7" hasCustomPrompt="1"/>
          </p:nvPr>
        </p:nvSpPr>
        <p:spPr>
          <a:xfrm>
            <a:off x="2083563" y="29450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8"/>
          </p:nvPr>
        </p:nvSpPr>
        <p:spPr>
          <a:xfrm>
            <a:off x="3044637" y="29450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0" name="Google Shape;200;p13"/>
          <p:cNvSpPr txBox="1">
            <a:spLocks noGrp="1"/>
          </p:cNvSpPr>
          <p:nvPr>
            <p:ph type="title" idx="9" hasCustomPrompt="1"/>
          </p:nvPr>
        </p:nvSpPr>
        <p:spPr>
          <a:xfrm>
            <a:off x="2083563" y="34688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13"/>
          </p:nvPr>
        </p:nvSpPr>
        <p:spPr>
          <a:xfrm>
            <a:off x="3044637" y="34688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2" name="Google Shape;202;p13"/>
          <p:cNvSpPr txBox="1">
            <a:spLocks noGrp="1"/>
          </p:cNvSpPr>
          <p:nvPr>
            <p:ph type="title" idx="14" hasCustomPrompt="1"/>
          </p:nvPr>
        </p:nvSpPr>
        <p:spPr>
          <a:xfrm>
            <a:off x="2083563" y="3992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5"/>
          </p:nvPr>
        </p:nvSpPr>
        <p:spPr>
          <a:xfrm>
            <a:off x="3044637" y="3992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grpSp>
        <p:nvGrpSpPr>
          <p:cNvPr id="204" name="Google Shape;204;p13"/>
          <p:cNvGrpSpPr/>
          <p:nvPr/>
        </p:nvGrpSpPr>
        <p:grpSpPr>
          <a:xfrm flipH="1">
            <a:off x="8246114" y="1048720"/>
            <a:ext cx="369304" cy="554077"/>
            <a:chOff x="3119125" y="3168075"/>
            <a:chExt cx="419425" cy="629275"/>
          </a:xfrm>
        </p:grpSpPr>
        <p:sp>
          <p:nvSpPr>
            <p:cNvPr id="205" name="Google Shape;205;p13"/>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Google Shape;216;p13"/>
          <p:cNvCxnSpPr/>
          <p:nvPr/>
        </p:nvCxnSpPr>
        <p:spPr>
          <a:xfrm>
            <a:off x="8735850" y="0"/>
            <a:ext cx="0" cy="1573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94" name="Google Shape;594;p27"/>
          <p:cNvPicPr preferRelativeResize="0"/>
          <p:nvPr/>
        </p:nvPicPr>
        <p:blipFill>
          <a:blip r:embed="rId3">
            <a:alphaModFix amt="52999"/>
          </a:blip>
          <a:stretch>
            <a:fillRect/>
          </a:stretch>
        </p:blipFill>
        <p:spPr>
          <a:xfrm flipH="1">
            <a:off x="0" y="0"/>
            <a:ext cx="9144000" cy="5143500"/>
          </a:xfrm>
          <a:prstGeom prst="rect">
            <a:avLst/>
          </a:prstGeom>
          <a:noFill/>
          <a:ln>
            <a:noFill/>
          </a:ln>
        </p:spPr>
      </p:pic>
      <p:grpSp>
        <p:nvGrpSpPr>
          <p:cNvPr id="595" name="Google Shape;595;p27"/>
          <p:cNvGrpSpPr/>
          <p:nvPr/>
        </p:nvGrpSpPr>
        <p:grpSpPr>
          <a:xfrm>
            <a:off x="627350" y="-375"/>
            <a:ext cx="238275" cy="1523704"/>
            <a:chOff x="474950" y="-375"/>
            <a:chExt cx="238275" cy="940500"/>
          </a:xfrm>
        </p:grpSpPr>
        <p:cxnSp>
          <p:nvCxnSpPr>
            <p:cNvPr id="596" name="Google Shape;596;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597" name="Google Shape;597;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598" name="Google Shape;598;p27"/>
          <p:cNvCxnSpPr/>
          <p:nvPr/>
        </p:nvCxnSpPr>
        <p:spPr>
          <a:xfrm>
            <a:off x="7790475" y="-375"/>
            <a:ext cx="0" cy="812400"/>
          </a:xfrm>
          <a:prstGeom prst="straightConnector1">
            <a:avLst/>
          </a:prstGeom>
          <a:noFill/>
          <a:ln w="19050" cap="flat" cmpd="sng">
            <a:solidFill>
              <a:schemeClr val="dk1"/>
            </a:solidFill>
            <a:prstDash val="solid"/>
            <a:round/>
            <a:headEnd type="none" w="med" len="med"/>
            <a:tailEnd type="none" w="med" len="med"/>
          </a:ln>
        </p:spPr>
      </p:cxnSp>
      <p:grpSp>
        <p:nvGrpSpPr>
          <p:cNvPr id="599" name="Google Shape;599;p27"/>
          <p:cNvGrpSpPr/>
          <p:nvPr/>
        </p:nvGrpSpPr>
        <p:grpSpPr>
          <a:xfrm>
            <a:off x="7464599" y="926493"/>
            <a:ext cx="651756" cy="651514"/>
            <a:chOff x="2814625" y="1652725"/>
            <a:chExt cx="2428300" cy="2427400"/>
          </a:xfrm>
        </p:grpSpPr>
        <p:sp>
          <p:nvSpPr>
            <p:cNvPr id="600" name="Google Shape;600;p27"/>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7"/>
          <p:cNvGrpSpPr/>
          <p:nvPr/>
        </p:nvGrpSpPr>
        <p:grpSpPr>
          <a:xfrm>
            <a:off x="789414" y="806295"/>
            <a:ext cx="369304" cy="554077"/>
            <a:chOff x="3119125" y="3168075"/>
            <a:chExt cx="419425" cy="629275"/>
          </a:xfrm>
        </p:grpSpPr>
        <p:sp>
          <p:nvSpPr>
            <p:cNvPr id="619" name="Google Shape;619;p27"/>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7"/>
          <p:cNvGrpSpPr/>
          <p:nvPr/>
        </p:nvGrpSpPr>
        <p:grpSpPr>
          <a:xfrm rot="10800000" flipH="1">
            <a:off x="409871" y="1638626"/>
            <a:ext cx="455742" cy="385444"/>
            <a:chOff x="4052875" y="1592600"/>
            <a:chExt cx="737925" cy="624200"/>
          </a:xfrm>
        </p:grpSpPr>
        <p:sp>
          <p:nvSpPr>
            <p:cNvPr id="631" name="Google Shape;631;p27"/>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7"/>
          <p:cNvGrpSpPr/>
          <p:nvPr/>
        </p:nvGrpSpPr>
        <p:grpSpPr>
          <a:xfrm rot="10800000">
            <a:off x="7552200" y="3795575"/>
            <a:ext cx="238275" cy="1347925"/>
            <a:chOff x="474950" y="-375"/>
            <a:chExt cx="238275" cy="940500"/>
          </a:xfrm>
        </p:grpSpPr>
        <p:cxnSp>
          <p:nvCxnSpPr>
            <p:cNvPr id="649" name="Google Shape;649;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0" name="Google Shape;650;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5050" y="445025"/>
            <a:ext cx="77703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665050" y="1152475"/>
            <a:ext cx="77703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 id="2147483658" r:id="rId7"/>
    <p:sldLayoutId id="2147483659"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Render Portfolio for Populus Magos</a:t>
            </a:r>
            <a:endParaRPr dirty="0"/>
          </a:p>
        </p:txBody>
      </p:sp>
      <p:sp>
        <p:nvSpPr>
          <p:cNvPr id="687" name="Google Shape;687;p3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200202"/>
              </a:buClr>
              <a:buSzPts val="1100"/>
              <a:buFont typeface="Arial"/>
              <a:buNone/>
            </a:pPr>
            <a:r>
              <a:rPr lang="en" dirty="0"/>
              <a:t>a god game by Mario Battiston</a:t>
            </a:r>
            <a:endParaRPr dirty="0"/>
          </a:p>
        </p:txBody>
      </p:sp>
      <p:sp>
        <p:nvSpPr>
          <p:cNvPr id="688" name="Google Shape;688;p32"/>
          <p:cNvSpPr/>
          <p:nvPr/>
        </p:nvSpPr>
        <p:spPr>
          <a:xfrm>
            <a:off x="4393738" y="58360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4207974" y="4153488"/>
            <a:ext cx="728045" cy="662104"/>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2"/>
          <p:cNvGrpSpPr/>
          <p:nvPr/>
        </p:nvGrpSpPr>
        <p:grpSpPr>
          <a:xfrm rot="10800000">
            <a:off x="7774725" y="3795575"/>
            <a:ext cx="238275" cy="1347925"/>
            <a:chOff x="474950" y="-375"/>
            <a:chExt cx="238275" cy="940500"/>
          </a:xfrm>
        </p:grpSpPr>
        <p:cxnSp>
          <p:nvCxnSpPr>
            <p:cNvPr id="691" name="Google Shape;691;p3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92" name="Google Shape;692;p3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693" name="Google Shape;693;p32"/>
          <p:cNvGrpSpPr/>
          <p:nvPr/>
        </p:nvGrpSpPr>
        <p:grpSpPr>
          <a:xfrm>
            <a:off x="7784696" y="3295589"/>
            <a:ext cx="455742" cy="385443"/>
            <a:chOff x="4052875" y="1592600"/>
            <a:chExt cx="737925" cy="624200"/>
          </a:xfrm>
        </p:grpSpPr>
        <p:sp>
          <p:nvSpPr>
            <p:cNvPr id="694" name="Google Shape;694;p32"/>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1" name="Google Shape;711;p32"/>
          <p:cNvCxnSpPr/>
          <p:nvPr/>
        </p:nvCxnSpPr>
        <p:spPr>
          <a:xfrm>
            <a:off x="2176325" y="4426175"/>
            <a:ext cx="0" cy="727800"/>
          </a:xfrm>
          <a:prstGeom prst="straightConnector1">
            <a:avLst/>
          </a:prstGeom>
          <a:noFill/>
          <a:ln w="19050" cap="flat" cmpd="sng">
            <a:solidFill>
              <a:schemeClr val="dk1"/>
            </a:solidFill>
            <a:prstDash val="solid"/>
            <a:round/>
            <a:headEnd type="none" w="med" len="med"/>
            <a:tailEnd type="none" w="med" len="med"/>
          </a:ln>
        </p:spPr>
      </p:cxnSp>
      <p:grpSp>
        <p:nvGrpSpPr>
          <p:cNvPr id="712" name="Google Shape;712;p32"/>
          <p:cNvGrpSpPr/>
          <p:nvPr/>
        </p:nvGrpSpPr>
        <p:grpSpPr>
          <a:xfrm>
            <a:off x="1617778" y="350204"/>
            <a:ext cx="728004" cy="727735"/>
            <a:chOff x="2814625" y="1652725"/>
            <a:chExt cx="2428300" cy="2427400"/>
          </a:xfrm>
        </p:grpSpPr>
        <p:sp>
          <p:nvSpPr>
            <p:cNvPr id="713" name="Google Shape;713;p32"/>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Ground Plane, Rock, Sand</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2434765C-5B4C-FAC0-2BE9-6429DECB980F}"/>
              </a:ext>
            </a:extLst>
          </p:cNvPr>
          <p:cNvPicPr>
            <a:picLocks noChangeAspect="1"/>
          </p:cNvPicPr>
          <p:nvPr/>
        </p:nvPicPr>
        <p:blipFill>
          <a:blip r:embed="rId3"/>
          <a:stretch>
            <a:fillRect/>
          </a:stretch>
        </p:blipFill>
        <p:spPr>
          <a:xfrm>
            <a:off x="539780" y="1432902"/>
            <a:ext cx="3608638" cy="2277695"/>
          </a:xfrm>
          <a:prstGeom prst="rect">
            <a:avLst/>
          </a:prstGeom>
        </p:spPr>
      </p:pic>
    </p:spTree>
    <p:extLst>
      <p:ext uri="{BB962C8B-B14F-4D97-AF65-F5344CB8AC3E}">
        <p14:creationId xmlns:p14="http://schemas.microsoft.com/office/powerpoint/2010/main" val="3773676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Crystal</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41F5D93-059F-D36F-82BA-EAB9E00BDDDA}"/>
              </a:ext>
            </a:extLst>
          </p:cNvPr>
          <p:cNvPicPr>
            <a:picLocks noChangeAspect="1"/>
          </p:cNvPicPr>
          <p:nvPr/>
        </p:nvPicPr>
        <p:blipFill>
          <a:blip r:embed="rId3"/>
          <a:stretch>
            <a:fillRect/>
          </a:stretch>
        </p:blipFill>
        <p:spPr>
          <a:xfrm>
            <a:off x="531160" y="380621"/>
            <a:ext cx="2961720" cy="2362577"/>
          </a:xfrm>
          <a:prstGeom prst="rect">
            <a:avLst/>
          </a:prstGeom>
        </p:spPr>
      </p:pic>
      <p:pic>
        <p:nvPicPr>
          <p:cNvPr id="5" name="Picture 4">
            <a:extLst>
              <a:ext uri="{FF2B5EF4-FFF2-40B4-BE49-F238E27FC236}">
                <a16:creationId xmlns:a16="http://schemas.microsoft.com/office/drawing/2014/main" id="{FB45C92B-1130-48F7-FAB1-3BB7A8D3E9C2}"/>
              </a:ext>
            </a:extLst>
          </p:cNvPr>
          <p:cNvPicPr>
            <a:picLocks noChangeAspect="1"/>
          </p:cNvPicPr>
          <p:nvPr/>
        </p:nvPicPr>
        <p:blipFill>
          <a:blip r:embed="rId4"/>
          <a:stretch>
            <a:fillRect/>
          </a:stretch>
        </p:blipFill>
        <p:spPr>
          <a:xfrm>
            <a:off x="531160" y="2918010"/>
            <a:ext cx="1381561" cy="1963271"/>
          </a:xfrm>
          <a:prstGeom prst="rect">
            <a:avLst/>
          </a:prstGeom>
        </p:spPr>
      </p:pic>
    </p:spTree>
    <p:extLst>
      <p:ext uri="{BB962C8B-B14F-4D97-AF65-F5344CB8AC3E}">
        <p14:creationId xmlns:p14="http://schemas.microsoft.com/office/powerpoint/2010/main" val="4253035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Maps</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9DAE9B8-60B6-AFC4-EFC5-6E392F024C39}"/>
              </a:ext>
            </a:extLst>
          </p:cNvPr>
          <p:cNvPicPr>
            <a:picLocks noChangeAspect="1"/>
          </p:cNvPicPr>
          <p:nvPr/>
        </p:nvPicPr>
        <p:blipFill>
          <a:blip r:embed="rId3"/>
          <a:stretch>
            <a:fillRect/>
          </a:stretch>
        </p:blipFill>
        <p:spPr>
          <a:xfrm>
            <a:off x="1777210" y="880782"/>
            <a:ext cx="1937870" cy="2386853"/>
          </a:xfrm>
          <a:prstGeom prst="rect">
            <a:avLst/>
          </a:prstGeom>
        </p:spPr>
      </p:pic>
      <p:pic>
        <p:nvPicPr>
          <p:cNvPr id="5" name="Picture 4">
            <a:extLst>
              <a:ext uri="{FF2B5EF4-FFF2-40B4-BE49-F238E27FC236}">
                <a16:creationId xmlns:a16="http://schemas.microsoft.com/office/drawing/2014/main" id="{207FCFFA-5A98-7441-4492-9DFB7DDFEA8E}"/>
              </a:ext>
            </a:extLst>
          </p:cNvPr>
          <p:cNvPicPr>
            <a:picLocks noChangeAspect="1"/>
          </p:cNvPicPr>
          <p:nvPr/>
        </p:nvPicPr>
        <p:blipFill>
          <a:blip r:embed="rId4"/>
          <a:stretch>
            <a:fillRect/>
          </a:stretch>
        </p:blipFill>
        <p:spPr>
          <a:xfrm>
            <a:off x="3935217" y="800099"/>
            <a:ext cx="2845238" cy="2923960"/>
          </a:xfrm>
          <a:prstGeom prst="rect">
            <a:avLst/>
          </a:prstGeom>
        </p:spPr>
      </p:pic>
    </p:spTree>
    <p:extLst>
      <p:ext uri="{BB962C8B-B14F-4D97-AF65-F5344CB8AC3E}">
        <p14:creationId xmlns:p14="http://schemas.microsoft.com/office/powerpoint/2010/main" val="50541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Astra Buildings</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F1C2807-4257-C48B-FF27-ED948F0A636A}"/>
              </a:ext>
            </a:extLst>
          </p:cNvPr>
          <p:cNvPicPr>
            <a:picLocks noChangeAspect="1"/>
          </p:cNvPicPr>
          <p:nvPr/>
        </p:nvPicPr>
        <p:blipFill>
          <a:blip r:embed="rId3"/>
          <a:stretch>
            <a:fillRect/>
          </a:stretch>
        </p:blipFill>
        <p:spPr>
          <a:xfrm>
            <a:off x="564777" y="710780"/>
            <a:ext cx="3227493" cy="1635732"/>
          </a:xfrm>
          <a:prstGeom prst="rect">
            <a:avLst/>
          </a:prstGeom>
        </p:spPr>
      </p:pic>
      <p:pic>
        <p:nvPicPr>
          <p:cNvPr id="7" name="Picture 6">
            <a:extLst>
              <a:ext uri="{FF2B5EF4-FFF2-40B4-BE49-F238E27FC236}">
                <a16:creationId xmlns:a16="http://schemas.microsoft.com/office/drawing/2014/main" id="{8942DD24-D952-A32F-E486-F1903EE8F8DC}"/>
              </a:ext>
            </a:extLst>
          </p:cNvPr>
          <p:cNvPicPr>
            <a:picLocks noChangeAspect="1"/>
          </p:cNvPicPr>
          <p:nvPr/>
        </p:nvPicPr>
        <p:blipFill>
          <a:blip r:embed="rId4"/>
          <a:stretch>
            <a:fillRect/>
          </a:stretch>
        </p:blipFill>
        <p:spPr>
          <a:xfrm>
            <a:off x="603431" y="2701016"/>
            <a:ext cx="3150184" cy="1845778"/>
          </a:xfrm>
          <a:prstGeom prst="rect">
            <a:avLst/>
          </a:prstGeom>
        </p:spPr>
      </p:pic>
    </p:spTree>
    <p:extLst>
      <p:ext uri="{BB962C8B-B14F-4D97-AF65-F5344CB8AC3E}">
        <p14:creationId xmlns:p14="http://schemas.microsoft.com/office/powerpoint/2010/main" val="281073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Star Forger &amp; Star Walker</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5D30005-5CBF-2B27-6B24-7A12D2F63686}"/>
              </a:ext>
            </a:extLst>
          </p:cNvPr>
          <p:cNvPicPr>
            <a:picLocks noChangeAspect="1"/>
          </p:cNvPicPr>
          <p:nvPr/>
        </p:nvPicPr>
        <p:blipFill>
          <a:blip r:embed="rId3"/>
          <a:stretch>
            <a:fillRect/>
          </a:stretch>
        </p:blipFill>
        <p:spPr>
          <a:xfrm>
            <a:off x="524435" y="702746"/>
            <a:ext cx="1468343" cy="1914323"/>
          </a:xfrm>
          <a:prstGeom prst="rect">
            <a:avLst/>
          </a:prstGeom>
        </p:spPr>
      </p:pic>
      <p:pic>
        <p:nvPicPr>
          <p:cNvPr id="5" name="Picture 4">
            <a:extLst>
              <a:ext uri="{FF2B5EF4-FFF2-40B4-BE49-F238E27FC236}">
                <a16:creationId xmlns:a16="http://schemas.microsoft.com/office/drawing/2014/main" id="{7D69D500-F067-8D51-7EE8-63CBFA46BE43}"/>
              </a:ext>
            </a:extLst>
          </p:cNvPr>
          <p:cNvPicPr>
            <a:picLocks noChangeAspect="1"/>
          </p:cNvPicPr>
          <p:nvPr/>
        </p:nvPicPr>
        <p:blipFill>
          <a:blip r:embed="rId4"/>
          <a:stretch>
            <a:fillRect/>
          </a:stretch>
        </p:blipFill>
        <p:spPr>
          <a:xfrm>
            <a:off x="524435" y="2744173"/>
            <a:ext cx="3104142" cy="2174475"/>
          </a:xfrm>
          <a:prstGeom prst="rect">
            <a:avLst/>
          </a:prstGeom>
        </p:spPr>
      </p:pic>
    </p:spTree>
    <p:extLst>
      <p:ext uri="{BB962C8B-B14F-4D97-AF65-F5344CB8AC3E}">
        <p14:creationId xmlns:p14="http://schemas.microsoft.com/office/powerpoint/2010/main" val="27518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021442"/>
            <a:ext cx="7487603"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Lighting</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029721" y="2502961"/>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781898" y="2502961"/>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6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406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Directional Light Types</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E12EE0E4-2A64-EA62-3206-0F301362F3AA}"/>
              </a:ext>
            </a:extLst>
          </p:cNvPr>
          <p:cNvPicPr>
            <a:picLocks noChangeAspect="1"/>
          </p:cNvPicPr>
          <p:nvPr/>
        </p:nvPicPr>
        <p:blipFill>
          <a:blip r:embed="rId3"/>
          <a:stretch>
            <a:fillRect/>
          </a:stretch>
        </p:blipFill>
        <p:spPr>
          <a:xfrm>
            <a:off x="399095" y="1869141"/>
            <a:ext cx="2727824" cy="1947363"/>
          </a:xfrm>
          <a:prstGeom prst="rect">
            <a:avLst/>
          </a:prstGeom>
        </p:spPr>
      </p:pic>
      <p:pic>
        <p:nvPicPr>
          <p:cNvPr id="15" name="Picture 14">
            <a:extLst>
              <a:ext uri="{FF2B5EF4-FFF2-40B4-BE49-F238E27FC236}">
                <a16:creationId xmlns:a16="http://schemas.microsoft.com/office/drawing/2014/main" id="{89682E78-25E4-2F52-4EB0-213B06612218}"/>
              </a:ext>
            </a:extLst>
          </p:cNvPr>
          <p:cNvPicPr>
            <a:picLocks noChangeAspect="1"/>
          </p:cNvPicPr>
          <p:nvPr/>
        </p:nvPicPr>
        <p:blipFill>
          <a:blip r:embed="rId4"/>
          <a:stretch>
            <a:fillRect/>
          </a:stretch>
        </p:blipFill>
        <p:spPr>
          <a:xfrm>
            <a:off x="4464424" y="1091006"/>
            <a:ext cx="2271822" cy="1897769"/>
          </a:xfrm>
          <a:prstGeom prst="rect">
            <a:avLst/>
          </a:prstGeom>
        </p:spPr>
      </p:pic>
      <p:pic>
        <p:nvPicPr>
          <p:cNvPr id="17" name="Picture 16">
            <a:extLst>
              <a:ext uri="{FF2B5EF4-FFF2-40B4-BE49-F238E27FC236}">
                <a16:creationId xmlns:a16="http://schemas.microsoft.com/office/drawing/2014/main" id="{21D5F032-EDBA-0B51-4730-C452B33F5BDD}"/>
              </a:ext>
            </a:extLst>
          </p:cNvPr>
          <p:cNvPicPr>
            <a:picLocks noChangeAspect="1"/>
          </p:cNvPicPr>
          <p:nvPr/>
        </p:nvPicPr>
        <p:blipFill>
          <a:blip r:embed="rId5"/>
          <a:stretch>
            <a:fillRect/>
          </a:stretch>
        </p:blipFill>
        <p:spPr>
          <a:xfrm>
            <a:off x="4464424" y="2627923"/>
            <a:ext cx="2001172" cy="1617299"/>
          </a:xfrm>
          <a:prstGeom prst="rect">
            <a:avLst/>
          </a:prstGeom>
        </p:spPr>
      </p:pic>
      <p:pic>
        <p:nvPicPr>
          <p:cNvPr id="19" name="Picture 18">
            <a:extLst>
              <a:ext uri="{FF2B5EF4-FFF2-40B4-BE49-F238E27FC236}">
                <a16:creationId xmlns:a16="http://schemas.microsoft.com/office/drawing/2014/main" id="{B70CDA15-01D5-9699-0940-32EDB462372A}"/>
              </a:ext>
            </a:extLst>
          </p:cNvPr>
          <p:cNvPicPr>
            <a:picLocks noChangeAspect="1"/>
          </p:cNvPicPr>
          <p:nvPr/>
        </p:nvPicPr>
        <p:blipFill>
          <a:blip r:embed="rId6"/>
          <a:stretch>
            <a:fillRect/>
          </a:stretch>
        </p:blipFill>
        <p:spPr>
          <a:xfrm>
            <a:off x="5829299" y="2627923"/>
            <a:ext cx="3039035" cy="1546555"/>
          </a:xfrm>
          <a:prstGeom prst="rect">
            <a:avLst/>
          </a:prstGeom>
        </p:spPr>
      </p:pic>
      <p:pic>
        <p:nvPicPr>
          <p:cNvPr id="21" name="Picture 20">
            <a:extLst>
              <a:ext uri="{FF2B5EF4-FFF2-40B4-BE49-F238E27FC236}">
                <a16:creationId xmlns:a16="http://schemas.microsoft.com/office/drawing/2014/main" id="{1F4337F3-4129-F0EC-2A4C-F9C03814CAFC}"/>
              </a:ext>
            </a:extLst>
          </p:cNvPr>
          <p:cNvPicPr>
            <a:picLocks noChangeAspect="1"/>
          </p:cNvPicPr>
          <p:nvPr/>
        </p:nvPicPr>
        <p:blipFill>
          <a:blip r:embed="rId7"/>
          <a:stretch>
            <a:fillRect/>
          </a:stretch>
        </p:blipFill>
        <p:spPr>
          <a:xfrm>
            <a:off x="5465010" y="1013412"/>
            <a:ext cx="4484594" cy="2052958"/>
          </a:xfrm>
          <a:prstGeom prst="rect">
            <a:avLst/>
          </a:prstGeom>
        </p:spPr>
      </p:pic>
    </p:spTree>
    <p:extLst>
      <p:ext uri="{BB962C8B-B14F-4D97-AF65-F5344CB8AC3E}">
        <p14:creationId xmlns:p14="http://schemas.microsoft.com/office/powerpoint/2010/main" val="149885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406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Point Light</a:t>
            </a:r>
            <a:endParaRPr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2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303985" y="2098240"/>
            <a:ext cx="8536030"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Camera (Isometric)</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226470"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581749"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065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Isometric</a:t>
            </a:r>
            <a:endParaRPr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54F3801B-3843-631C-4605-DC829218BC08}"/>
              </a:ext>
            </a:extLst>
          </p:cNvPr>
          <p:cNvPicPr>
            <a:picLocks noChangeAspect="1"/>
          </p:cNvPicPr>
          <p:nvPr/>
        </p:nvPicPr>
        <p:blipFill>
          <a:blip r:embed="rId3"/>
          <a:stretch>
            <a:fillRect/>
          </a:stretch>
        </p:blipFill>
        <p:spPr>
          <a:xfrm>
            <a:off x="523002" y="1172310"/>
            <a:ext cx="5177118" cy="2798879"/>
          </a:xfrm>
          <a:prstGeom prst="rect">
            <a:avLst/>
          </a:prstGeom>
        </p:spPr>
      </p:pic>
      <p:pic>
        <p:nvPicPr>
          <p:cNvPr id="13" name="Picture 12">
            <a:extLst>
              <a:ext uri="{FF2B5EF4-FFF2-40B4-BE49-F238E27FC236}">
                <a16:creationId xmlns:a16="http://schemas.microsoft.com/office/drawing/2014/main" id="{37A76829-5A8C-3196-2998-83637A995735}"/>
              </a:ext>
            </a:extLst>
          </p:cNvPr>
          <p:cNvPicPr>
            <a:picLocks noChangeAspect="1"/>
          </p:cNvPicPr>
          <p:nvPr/>
        </p:nvPicPr>
        <p:blipFill>
          <a:blip r:embed="rId4"/>
          <a:stretch>
            <a:fillRect/>
          </a:stretch>
        </p:blipFill>
        <p:spPr>
          <a:xfrm>
            <a:off x="2164976" y="2775675"/>
            <a:ext cx="6891618" cy="890167"/>
          </a:xfrm>
          <a:prstGeom prst="rect">
            <a:avLst/>
          </a:prstGeom>
        </p:spPr>
      </p:pic>
    </p:spTree>
    <p:extLst>
      <p:ext uri="{BB962C8B-B14F-4D97-AF65-F5344CB8AC3E}">
        <p14:creationId xmlns:p14="http://schemas.microsoft.com/office/powerpoint/2010/main" val="52488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46" name="Google Shape;746;p34"/>
          <p:cNvSpPr txBox="1">
            <a:spLocks noGrp="1"/>
          </p:cNvSpPr>
          <p:nvPr>
            <p:ph type="title" idx="2"/>
          </p:nvPr>
        </p:nvSpPr>
        <p:spPr>
          <a:xfrm>
            <a:off x="1227366" y="14139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7" name="Google Shape;747;p34"/>
          <p:cNvSpPr txBox="1">
            <a:spLocks noGrp="1"/>
          </p:cNvSpPr>
          <p:nvPr>
            <p:ph type="subTitle" idx="1"/>
          </p:nvPr>
        </p:nvSpPr>
        <p:spPr>
          <a:xfrm>
            <a:off x="2188439" y="1413991"/>
            <a:ext cx="624228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dirty="0"/>
          </a:p>
        </p:txBody>
      </p:sp>
      <p:sp>
        <p:nvSpPr>
          <p:cNvPr id="748" name="Google Shape;748;p34"/>
          <p:cNvSpPr txBox="1">
            <a:spLocks noGrp="1"/>
          </p:cNvSpPr>
          <p:nvPr>
            <p:ph type="title" idx="3"/>
          </p:nvPr>
        </p:nvSpPr>
        <p:spPr>
          <a:xfrm>
            <a:off x="1227366" y="19377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9" name="Google Shape;749;p34"/>
          <p:cNvSpPr txBox="1">
            <a:spLocks noGrp="1"/>
          </p:cNvSpPr>
          <p:nvPr>
            <p:ph type="subTitle" idx="4"/>
          </p:nvPr>
        </p:nvSpPr>
        <p:spPr>
          <a:xfrm>
            <a:off x="2188439" y="1937791"/>
            <a:ext cx="715833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Each 3d Model rendered</a:t>
            </a:r>
          </a:p>
        </p:txBody>
      </p:sp>
      <p:sp>
        <p:nvSpPr>
          <p:cNvPr id="750" name="Google Shape;750;p34"/>
          <p:cNvSpPr txBox="1">
            <a:spLocks noGrp="1"/>
          </p:cNvSpPr>
          <p:nvPr>
            <p:ph type="title" idx="5"/>
          </p:nvPr>
        </p:nvSpPr>
        <p:spPr>
          <a:xfrm>
            <a:off x="1227366" y="24615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51" name="Google Shape;751;p34"/>
          <p:cNvSpPr txBox="1">
            <a:spLocks noGrp="1"/>
          </p:cNvSpPr>
          <p:nvPr>
            <p:ph type="subTitle" idx="6"/>
          </p:nvPr>
        </p:nvSpPr>
        <p:spPr>
          <a:xfrm>
            <a:off x="2188439" y="2461591"/>
            <a:ext cx="7377369"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a:t>
            </a:r>
            <a:endParaRPr dirty="0"/>
          </a:p>
        </p:txBody>
      </p:sp>
      <p:sp>
        <p:nvSpPr>
          <p:cNvPr id="752" name="Google Shape;752;p34"/>
          <p:cNvSpPr txBox="1">
            <a:spLocks noGrp="1"/>
          </p:cNvSpPr>
          <p:nvPr>
            <p:ph type="title" idx="7"/>
          </p:nvPr>
        </p:nvSpPr>
        <p:spPr>
          <a:xfrm>
            <a:off x="1227366" y="29853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53" name="Google Shape;753;p34"/>
          <p:cNvSpPr txBox="1">
            <a:spLocks noGrp="1"/>
          </p:cNvSpPr>
          <p:nvPr>
            <p:ph type="subTitle" idx="8"/>
          </p:nvPr>
        </p:nvSpPr>
        <p:spPr>
          <a:xfrm>
            <a:off x="2188439" y="2985391"/>
            <a:ext cx="558024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Camera (Isometric)</a:t>
            </a:r>
            <a:endParaRPr dirty="0"/>
          </a:p>
        </p:txBody>
      </p:sp>
      <p:sp>
        <p:nvSpPr>
          <p:cNvPr id="754" name="Google Shape;754;p34"/>
          <p:cNvSpPr txBox="1">
            <a:spLocks noGrp="1"/>
          </p:cNvSpPr>
          <p:nvPr>
            <p:ph type="title" idx="9"/>
          </p:nvPr>
        </p:nvSpPr>
        <p:spPr>
          <a:xfrm>
            <a:off x="1227366" y="35091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7" name="Google Shape;757;p34"/>
          <p:cNvSpPr txBox="1">
            <a:spLocks noGrp="1"/>
          </p:cNvSpPr>
          <p:nvPr>
            <p:ph type="subTitle" idx="15"/>
          </p:nvPr>
        </p:nvSpPr>
        <p:spPr>
          <a:xfrm>
            <a:off x="2188439" y="3515745"/>
            <a:ext cx="527225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Scenes</a:t>
            </a:r>
          </a:p>
        </p:txBody>
      </p:sp>
      <p:grpSp>
        <p:nvGrpSpPr>
          <p:cNvPr id="758" name="Google Shape;758;p34"/>
          <p:cNvGrpSpPr/>
          <p:nvPr/>
        </p:nvGrpSpPr>
        <p:grpSpPr>
          <a:xfrm rot="10800000" flipH="1">
            <a:off x="855950" y="3419658"/>
            <a:ext cx="238275" cy="1723842"/>
            <a:chOff x="474950" y="-375"/>
            <a:chExt cx="238275" cy="940500"/>
          </a:xfrm>
        </p:grpSpPr>
        <p:cxnSp>
          <p:nvCxnSpPr>
            <p:cNvPr id="759" name="Google Shape;759;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0" name="Google Shape;760;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61" name="Google Shape;761;p34"/>
          <p:cNvGrpSpPr/>
          <p:nvPr/>
        </p:nvGrpSpPr>
        <p:grpSpPr>
          <a:xfrm rot="10800000">
            <a:off x="8079525" y="3795575"/>
            <a:ext cx="238275" cy="1347925"/>
            <a:chOff x="474950" y="-375"/>
            <a:chExt cx="238275" cy="940500"/>
          </a:xfrm>
        </p:grpSpPr>
        <p:cxnSp>
          <p:nvCxnSpPr>
            <p:cNvPr id="762" name="Google Shape;762;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3" name="Google Shape;763;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764" name="Google Shape;764;p34"/>
          <p:cNvSpPr/>
          <p:nvPr/>
        </p:nvSpPr>
        <p:spPr>
          <a:xfrm>
            <a:off x="8497828" y="3369861"/>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34"/>
          <p:cNvGrpSpPr/>
          <p:nvPr/>
        </p:nvGrpSpPr>
        <p:grpSpPr>
          <a:xfrm>
            <a:off x="480128" y="2519779"/>
            <a:ext cx="728004" cy="727735"/>
            <a:chOff x="2814625" y="1652725"/>
            <a:chExt cx="2428300" cy="2427400"/>
          </a:xfrm>
        </p:grpSpPr>
        <p:sp>
          <p:nvSpPr>
            <p:cNvPr id="766" name="Google Shape;766;p34"/>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2949693" y="1888166"/>
            <a:ext cx="324461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Scenes</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605384"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169334"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174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41E658D5-8C23-D33E-F05F-9D32198CC6FE}"/>
              </a:ext>
            </a:extLst>
          </p:cNvPr>
          <p:cNvPicPr>
            <a:picLocks noChangeAspect="1"/>
          </p:cNvPicPr>
          <p:nvPr/>
        </p:nvPicPr>
        <p:blipFill>
          <a:blip r:embed="rId3"/>
          <a:stretch>
            <a:fillRect/>
          </a:stretch>
        </p:blipFill>
        <p:spPr>
          <a:xfrm>
            <a:off x="356348" y="1294572"/>
            <a:ext cx="4309782" cy="2325487"/>
          </a:xfrm>
          <a:prstGeom prst="rect">
            <a:avLst/>
          </a:prstGeom>
        </p:spPr>
      </p:pic>
      <p:pic>
        <p:nvPicPr>
          <p:cNvPr id="15" name="Picture 14">
            <a:extLst>
              <a:ext uri="{FF2B5EF4-FFF2-40B4-BE49-F238E27FC236}">
                <a16:creationId xmlns:a16="http://schemas.microsoft.com/office/drawing/2014/main" id="{6D8ADA74-12AD-C701-6563-6991CCB8B8C3}"/>
              </a:ext>
            </a:extLst>
          </p:cNvPr>
          <p:cNvPicPr>
            <a:picLocks noChangeAspect="1"/>
          </p:cNvPicPr>
          <p:nvPr/>
        </p:nvPicPr>
        <p:blipFill>
          <a:blip r:embed="rId4"/>
          <a:stretch>
            <a:fillRect/>
          </a:stretch>
        </p:blipFill>
        <p:spPr>
          <a:xfrm>
            <a:off x="5103157" y="1146929"/>
            <a:ext cx="3220571" cy="1747831"/>
          </a:xfrm>
          <a:prstGeom prst="rect">
            <a:avLst/>
          </a:prstGeom>
        </p:spPr>
      </p:pic>
      <p:pic>
        <p:nvPicPr>
          <p:cNvPr id="17" name="Picture 16">
            <a:extLst>
              <a:ext uri="{FF2B5EF4-FFF2-40B4-BE49-F238E27FC236}">
                <a16:creationId xmlns:a16="http://schemas.microsoft.com/office/drawing/2014/main" id="{BDBC030F-B734-8625-FD1C-28B2BC15D7C4}"/>
              </a:ext>
            </a:extLst>
          </p:cNvPr>
          <p:cNvPicPr>
            <a:picLocks noChangeAspect="1"/>
          </p:cNvPicPr>
          <p:nvPr/>
        </p:nvPicPr>
        <p:blipFill>
          <a:blip r:embed="rId5"/>
          <a:stretch>
            <a:fillRect/>
          </a:stretch>
        </p:blipFill>
        <p:spPr>
          <a:xfrm>
            <a:off x="5103157" y="3094095"/>
            <a:ext cx="3348318" cy="18049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346492"/>
            <a:ext cx="748760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lang="en-US" dirty="0"/>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1187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Populus </a:t>
            </a:r>
            <a:r>
              <a:rPr lang="en-US" dirty="0" err="1"/>
              <a:t>Magos</a:t>
            </a:r>
            <a:endParaRPr dirty="0"/>
          </a:p>
        </p:txBody>
      </p:sp>
      <p:sp>
        <p:nvSpPr>
          <p:cNvPr id="888" name="Google Shape;888;p37"/>
          <p:cNvSpPr txBox="1">
            <a:spLocks noGrp="1"/>
          </p:cNvSpPr>
          <p:nvPr>
            <p:ph type="subTitle" idx="1"/>
          </p:nvPr>
        </p:nvSpPr>
        <p:spPr>
          <a:xfrm>
            <a:off x="750751"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 Intro</a:t>
            </a:r>
            <a:endParaRPr dirty="0"/>
          </a:p>
        </p:txBody>
      </p:sp>
      <p:sp>
        <p:nvSpPr>
          <p:cNvPr id="889" name="Google Shape;889;p37"/>
          <p:cNvSpPr txBox="1">
            <a:spLocks noGrp="1"/>
          </p:cNvSpPr>
          <p:nvPr>
            <p:ph type="subTitle" idx="2"/>
          </p:nvPr>
        </p:nvSpPr>
        <p:spPr>
          <a:xfrm>
            <a:off x="4715496"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Game Summary</a:t>
            </a:r>
            <a:endParaRPr dirty="0"/>
          </a:p>
        </p:txBody>
      </p:sp>
      <p:sp>
        <p:nvSpPr>
          <p:cNvPr id="890" name="Google Shape;890;p37"/>
          <p:cNvSpPr txBox="1">
            <a:spLocks noGrp="1"/>
          </p:cNvSpPr>
          <p:nvPr>
            <p:ph type="subTitle" idx="3"/>
          </p:nvPr>
        </p:nvSpPr>
        <p:spPr>
          <a:xfrm>
            <a:off x="713250" y="1478900"/>
            <a:ext cx="3576900" cy="3110635"/>
          </a:xfrm>
          <a:prstGeom prst="rect">
            <a:avLst/>
          </a:prstGeom>
        </p:spPr>
        <p:txBody>
          <a:bodyPr spcFirstLastPara="1" wrap="square" lIns="91425" tIns="91425" rIns="91425" bIns="91425" anchor="t" anchorCtr="0">
            <a:noAutofit/>
          </a:bodyPr>
          <a:lstStyle/>
          <a:p>
            <a:pPr marL="93131" indent="0">
              <a:buFont typeface="Roboto"/>
              <a:buNone/>
            </a:pPr>
            <a:r>
              <a:rPr lang="en-US" kern="0" dirty="0"/>
              <a:t>In the world of Populus </a:t>
            </a:r>
            <a:r>
              <a:rPr lang="en-US" kern="0" dirty="0" err="1"/>
              <a:t>Magos</a:t>
            </a:r>
            <a:r>
              <a:rPr lang="en-US" kern="0" dirty="0"/>
              <a:t> the Milky Way galaxy (our Galaxy) Stars are dying and the human colonies of the 21</a:t>
            </a:r>
            <a:r>
              <a:rPr lang="en-US" kern="0" baseline="30000" dirty="0"/>
              <a:t>st</a:t>
            </a:r>
            <a:r>
              <a:rPr lang="en-US" kern="0" dirty="0"/>
              <a:t> Millenium are in peril of extinction. The Star Forgers is a Astra Faction that was formed in response the perils and they are tasked with traversing the </a:t>
            </a:r>
            <a:r>
              <a:rPr lang="en-US" kern="0" dirty="0" err="1"/>
              <a:t>exo</a:t>
            </a:r>
            <a:r>
              <a:rPr lang="en-US" kern="0" dirty="0"/>
              <a:t>-reaches for exo-planets that have been proven to have the resources necessary to reforge stars or forge new ones. </a:t>
            </a:r>
          </a:p>
          <a:p>
            <a:pPr marL="93131" indent="0">
              <a:buFont typeface="Roboto"/>
              <a:buNone/>
            </a:pPr>
            <a:endParaRPr lang="en-US" kern="0" dirty="0"/>
          </a:p>
          <a:p>
            <a:pPr marL="93131" indent="0">
              <a:buFont typeface="Roboto"/>
              <a:buNone/>
            </a:pPr>
            <a:r>
              <a:rPr lang="en-US" kern="0" dirty="0" err="1"/>
              <a:t>Magos</a:t>
            </a:r>
            <a:r>
              <a:rPr lang="en-US" kern="0" dirty="0"/>
              <a:t> is one such planet. And </a:t>
            </a:r>
            <a:r>
              <a:rPr lang="en-US" kern="0" dirty="0" err="1"/>
              <a:t>Magos</a:t>
            </a:r>
            <a:r>
              <a:rPr lang="en-US" kern="0" dirty="0"/>
              <a:t> is your mission. You are a Star Forge Astra Overseer of the Astra Formation 451 of the Star Forge Legion. Establish the </a:t>
            </a:r>
            <a:r>
              <a:rPr lang="en-US" kern="0" dirty="0" err="1"/>
              <a:t>Forgeworld</a:t>
            </a:r>
            <a:r>
              <a:rPr lang="en-US" kern="0" dirty="0"/>
              <a:t>, extract its </a:t>
            </a:r>
            <a:r>
              <a:rPr lang="en-US" kern="0" dirty="0" err="1"/>
              <a:t>Recources</a:t>
            </a:r>
            <a:r>
              <a:rPr lang="en-US" kern="0" dirty="0"/>
              <a:t> and Save our Stars!</a:t>
            </a:r>
          </a:p>
        </p:txBody>
      </p:sp>
      <p:sp>
        <p:nvSpPr>
          <p:cNvPr id="891" name="Google Shape;891;p37"/>
          <p:cNvSpPr txBox="1">
            <a:spLocks noGrp="1"/>
          </p:cNvSpPr>
          <p:nvPr>
            <p:ph type="subTitle" idx="4"/>
          </p:nvPr>
        </p:nvSpPr>
        <p:spPr>
          <a:xfrm>
            <a:off x="4677995" y="1301572"/>
            <a:ext cx="3576900" cy="1866600"/>
          </a:xfrm>
          <a:prstGeom prst="rect">
            <a:avLst/>
          </a:prstGeom>
        </p:spPr>
        <p:txBody>
          <a:bodyPr spcFirstLastPara="1" wrap="square" lIns="91425" tIns="91425" rIns="91425" bIns="91425" anchor="t" anchorCtr="0">
            <a:noAutofit/>
          </a:bodyPr>
          <a:lstStyle/>
          <a:p>
            <a:pPr marL="93131" indent="0">
              <a:buNone/>
            </a:pPr>
            <a:endParaRPr lang="en-US" dirty="0"/>
          </a:p>
          <a:p>
            <a:pPr marL="93131" indent="0">
              <a:buNone/>
            </a:pPr>
            <a:r>
              <a:rPr lang="en-US" dirty="0"/>
              <a:t>Populus </a:t>
            </a:r>
            <a:r>
              <a:rPr lang="en-US" dirty="0" err="1"/>
              <a:t>Magos</a:t>
            </a:r>
            <a:r>
              <a:rPr lang="en-US" dirty="0"/>
              <a:t> is a god game that takes inspiration from the great Populus 2 Trials of The Olympian Gods from developers Bullfrog Productions and publishers EA. </a:t>
            </a: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27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437800" y="2346492"/>
            <a:ext cx="8268399"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Each 3d Model rendered</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9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675749" y="60843"/>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Terrain Board</a:t>
            </a:r>
            <a:endParaRPr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174BBA2B-DB27-9CEE-75B6-991B9933B6CB}"/>
              </a:ext>
            </a:extLst>
          </p:cNvPr>
          <p:cNvPicPr>
            <a:picLocks noChangeAspect="1"/>
          </p:cNvPicPr>
          <p:nvPr/>
        </p:nvPicPr>
        <p:blipFill>
          <a:blip r:embed="rId3"/>
          <a:stretch>
            <a:fillRect/>
          </a:stretch>
        </p:blipFill>
        <p:spPr>
          <a:xfrm>
            <a:off x="560164" y="690532"/>
            <a:ext cx="3738282" cy="1965729"/>
          </a:xfrm>
          <a:prstGeom prst="rect">
            <a:avLst/>
          </a:prstGeom>
        </p:spPr>
      </p:pic>
      <p:pic>
        <p:nvPicPr>
          <p:cNvPr id="13" name="Picture 12">
            <a:extLst>
              <a:ext uri="{FF2B5EF4-FFF2-40B4-BE49-F238E27FC236}">
                <a16:creationId xmlns:a16="http://schemas.microsoft.com/office/drawing/2014/main" id="{3FA4963D-474B-EBBF-E625-D32F53CCD02B}"/>
              </a:ext>
            </a:extLst>
          </p:cNvPr>
          <p:cNvPicPr>
            <a:picLocks noChangeAspect="1"/>
          </p:cNvPicPr>
          <p:nvPr/>
        </p:nvPicPr>
        <p:blipFill>
          <a:blip r:embed="rId4"/>
          <a:stretch>
            <a:fillRect/>
          </a:stretch>
        </p:blipFill>
        <p:spPr>
          <a:xfrm>
            <a:off x="5079549" y="690532"/>
            <a:ext cx="3738282" cy="1965729"/>
          </a:xfrm>
          <a:prstGeom prst="rect">
            <a:avLst/>
          </a:prstGeom>
        </p:spPr>
      </p:pic>
      <p:pic>
        <p:nvPicPr>
          <p:cNvPr id="15" name="Picture 14">
            <a:extLst>
              <a:ext uri="{FF2B5EF4-FFF2-40B4-BE49-F238E27FC236}">
                <a16:creationId xmlns:a16="http://schemas.microsoft.com/office/drawing/2014/main" id="{D39FD143-5F77-826B-6580-2B6D9A240D79}"/>
              </a:ext>
            </a:extLst>
          </p:cNvPr>
          <p:cNvPicPr>
            <a:picLocks noChangeAspect="1"/>
          </p:cNvPicPr>
          <p:nvPr/>
        </p:nvPicPr>
        <p:blipFill>
          <a:blip r:embed="rId5"/>
          <a:stretch>
            <a:fillRect/>
          </a:stretch>
        </p:blipFill>
        <p:spPr>
          <a:xfrm>
            <a:off x="5075981" y="3005418"/>
            <a:ext cx="3778751" cy="2016442"/>
          </a:xfrm>
          <a:prstGeom prst="rect">
            <a:avLst/>
          </a:prstGeom>
        </p:spPr>
      </p:pic>
      <p:sp>
        <p:nvSpPr>
          <p:cNvPr id="18" name="Google Shape;891;p37">
            <a:extLst>
              <a:ext uri="{FF2B5EF4-FFF2-40B4-BE49-F238E27FC236}">
                <a16:creationId xmlns:a16="http://schemas.microsoft.com/office/drawing/2014/main" id="{67DCCE09-C14D-C8C3-DB16-4539FDD74575}"/>
              </a:ext>
            </a:extLst>
          </p:cNvPr>
          <p:cNvSpPr txBox="1">
            <a:spLocks/>
          </p:cNvSpPr>
          <p:nvPr/>
        </p:nvSpPr>
        <p:spPr>
          <a:xfrm>
            <a:off x="5176906" y="2706789"/>
            <a:ext cx="357690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Camera View</a:t>
            </a:r>
          </a:p>
        </p:txBody>
      </p:sp>
      <p:sp>
        <p:nvSpPr>
          <p:cNvPr id="19" name="Google Shape;891;p37">
            <a:extLst>
              <a:ext uri="{FF2B5EF4-FFF2-40B4-BE49-F238E27FC236}">
                <a16:creationId xmlns:a16="http://schemas.microsoft.com/office/drawing/2014/main" id="{2AACD8F9-E256-596C-6B13-CFED6F545CDA}"/>
              </a:ext>
            </a:extLst>
          </p:cNvPr>
          <p:cNvSpPr txBox="1">
            <a:spLocks/>
          </p:cNvSpPr>
          <p:nvPr/>
        </p:nvSpPr>
        <p:spPr>
          <a:xfrm>
            <a:off x="-175484" y="2706789"/>
            <a:ext cx="5099701"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endParaRPr lang="en-US" dirty="0"/>
          </a:p>
          <a:p>
            <a:pPr marL="93131" indent="0"/>
            <a:r>
              <a:rPr lang="en-US" dirty="0"/>
              <a:t>Terrain Board </a:t>
            </a:r>
          </a:p>
          <a:p>
            <a:pPr marL="93131" indent="0"/>
            <a:endParaRPr lang="en-US" dirty="0"/>
          </a:p>
          <a:p>
            <a:pPr marL="264581" indent="-171450">
              <a:buFont typeface="Arial" panose="020B0604020202020204" pitchFamily="34" charset="0"/>
              <a:buChar char="•"/>
            </a:pPr>
            <a:r>
              <a:rPr lang="en-US" dirty="0"/>
              <a:t>Main Ground plane where the game will play on</a:t>
            </a:r>
          </a:p>
          <a:p>
            <a:pPr marL="264581" indent="-171450">
              <a:buFont typeface="Arial" panose="020B0604020202020204" pitchFamily="34" charset="0"/>
              <a:buChar char="•"/>
            </a:pPr>
            <a:r>
              <a:rPr lang="en-US" dirty="0"/>
              <a:t>Map Board for the map and navigating where you are on the map.</a:t>
            </a:r>
          </a:p>
          <a:p>
            <a:pPr marL="264581" indent="-171450">
              <a:buFont typeface="Arial" panose="020B0604020202020204" pitchFamily="34" charset="0"/>
              <a:buChar char="•"/>
            </a:pPr>
            <a:r>
              <a:rPr lang="en-US" dirty="0"/>
              <a:t>Shrine board the board on which the shrine will be set upon. (This shrine will light different colors depending on if the player or enemy is winning acting as some visual communication)</a:t>
            </a:r>
          </a:p>
        </p:txBody>
      </p:sp>
    </p:spTree>
    <p:extLst>
      <p:ext uri="{BB962C8B-B14F-4D97-AF65-F5344CB8AC3E}">
        <p14:creationId xmlns:p14="http://schemas.microsoft.com/office/powerpoint/2010/main" val="408209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Ground Plane</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A607E86F-1881-B66F-14B9-837329F36523}"/>
              </a:ext>
            </a:extLst>
          </p:cNvPr>
          <p:cNvPicPr>
            <a:picLocks noChangeAspect="1"/>
          </p:cNvPicPr>
          <p:nvPr/>
        </p:nvPicPr>
        <p:blipFill>
          <a:blip r:embed="rId3"/>
          <a:stretch>
            <a:fillRect/>
          </a:stretch>
        </p:blipFill>
        <p:spPr>
          <a:xfrm>
            <a:off x="719418" y="1115084"/>
            <a:ext cx="2918011" cy="1456666"/>
          </a:xfrm>
          <a:prstGeom prst="rect">
            <a:avLst/>
          </a:prstGeom>
        </p:spPr>
      </p:pic>
      <p:sp>
        <p:nvSpPr>
          <p:cNvPr id="17" name="Google Shape;891;p37">
            <a:extLst>
              <a:ext uri="{FF2B5EF4-FFF2-40B4-BE49-F238E27FC236}">
                <a16:creationId xmlns:a16="http://schemas.microsoft.com/office/drawing/2014/main" id="{0DB132E9-BD2E-4291-C4E0-6BF3BCB8AC74}"/>
              </a:ext>
            </a:extLst>
          </p:cNvPr>
          <p:cNvSpPr txBox="1">
            <a:spLocks/>
          </p:cNvSpPr>
          <p:nvPr/>
        </p:nvSpPr>
        <p:spPr>
          <a:xfrm>
            <a:off x="1343408" y="754686"/>
            <a:ext cx="1670029"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Ground Plane</a:t>
            </a:r>
          </a:p>
        </p:txBody>
      </p:sp>
    </p:spTree>
    <p:extLst>
      <p:ext uri="{BB962C8B-B14F-4D97-AF65-F5344CB8AC3E}">
        <p14:creationId xmlns:p14="http://schemas.microsoft.com/office/powerpoint/2010/main" val="293323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Single and Cluster Rock</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149CB7D2-A51E-35AA-0539-8900384E3617}"/>
              </a:ext>
            </a:extLst>
          </p:cNvPr>
          <p:cNvPicPr>
            <a:picLocks noChangeAspect="1"/>
          </p:cNvPicPr>
          <p:nvPr/>
        </p:nvPicPr>
        <p:blipFill>
          <a:blip r:embed="rId3"/>
          <a:stretch>
            <a:fillRect/>
          </a:stretch>
        </p:blipFill>
        <p:spPr>
          <a:xfrm>
            <a:off x="236448" y="758139"/>
            <a:ext cx="3099549" cy="1223555"/>
          </a:xfrm>
          <a:prstGeom prst="rect">
            <a:avLst/>
          </a:prstGeom>
        </p:spPr>
      </p:pic>
      <p:pic>
        <p:nvPicPr>
          <p:cNvPr id="3" name="Picture 2">
            <a:extLst>
              <a:ext uri="{FF2B5EF4-FFF2-40B4-BE49-F238E27FC236}">
                <a16:creationId xmlns:a16="http://schemas.microsoft.com/office/drawing/2014/main" id="{682A4DCF-FF2E-9ACA-2519-7AF4FA11BB2F}"/>
              </a:ext>
            </a:extLst>
          </p:cNvPr>
          <p:cNvPicPr>
            <a:picLocks noChangeAspect="1"/>
          </p:cNvPicPr>
          <p:nvPr/>
        </p:nvPicPr>
        <p:blipFill>
          <a:blip r:embed="rId4"/>
          <a:stretch>
            <a:fillRect/>
          </a:stretch>
        </p:blipFill>
        <p:spPr>
          <a:xfrm>
            <a:off x="3432980" y="745662"/>
            <a:ext cx="1965889" cy="1695925"/>
          </a:xfrm>
          <a:prstGeom prst="rect">
            <a:avLst/>
          </a:prstGeom>
        </p:spPr>
      </p:pic>
    </p:spTree>
    <p:extLst>
      <p:ext uri="{BB962C8B-B14F-4D97-AF65-F5344CB8AC3E}">
        <p14:creationId xmlns:p14="http://schemas.microsoft.com/office/powerpoint/2010/main" val="367415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Single Rock</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56EA60BF-80CB-8054-88B4-03FF5FAA64FB}"/>
              </a:ext>
            </a:extLst>
          </p:cNvPr>
          <p:cNvPicPr>
            <a:picLocks noChangeAspect="1"/>
          </p:cNvPicPr>
          <p:nvPr/>
        </p:nvPicPr>
        <p:blipFill>
          <a:blip r:embed="rId3"/>
          <a:stretch>
            <a:fillRect/>
          </a:stretch>
        </p:blipFill>
        <p:spPr>
          <a:xfrm>
            <a:off x="1180652" y="849733"/>
            <a:ext cx="1412393" cy="2293028"/>
          </a:xfrm>
          <a:prstGeom prst="rect">
            <a:avLst/>
          </a:prstGeom>
        </p:spPr>
      </p:pic>
    </p:spTree>
    <p:extLst>
      <p:ext uri="{BB962C8B-B14F-4D97-AF65-F5344CB8AC3E}">
        <p14:creationId xmlns:p14="http://schemas.microsoft.com/office/powerpoint/2010/main" val="2279774687"/>
      </p:ext>
    </p:extLst>
  </p:cSld>
  <p:clrMapOvr>
    <a:masterClrMapping/>
  </p:clrMapOvr>
</p:sld>
</file>

<file path=ppt/theme/theme1.xml><?xml version="1.0" encoding="utf-8"?>
<a:theme xmlns:a="http://schemas.openxmlformats.org/drawingml/2006/main" name="Arcade Effect Newsletter by Slidesgo">
  <a:themeElements>
    <a:clrScheme name="Simple Light">
      <a:dk1>
        <a:srgbClr val="FCFCFC"/>
      </a:dk1>
      <a:lt1>
        <a:srgbClr val="0F0858"/>
      </a:lt1>
      <a:dk2>
        <a:srgbClr val="BD6DFF"/>
      </a:dk2>
      <a:lt2>
        <a:srgbClr val="3730FD"/>
      </a:lt2>
      <a:accent1>
        <a:srgbClr val="FFFFFF"/>
      </a:accent1>
      <a:accent2>
        <a:srgbClr val="FFFFFF"/>
      </a:accent2>
      <a:accent3>
        <a:srgbClr val="FFFFFF"/>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296</Words>
  <Application>Microsoft Office PowerPoint</Application>
  <PresentationFormat>On-screen Show (16:9)</PresentationFormat>
  <Paragraphs>51</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Arimo</vt:lpstr>
      <vt:lpstr>Press Start 2P</vt:lpstr>
      <vt:lpstr>Raleway</vt:lpstr>
      <vt:lpstr>Playfair Display SemiBold</vt:lpstr>
      <vt:lpstr>Arial</vt:lpstr>
      <vt:lpstr>Roboto</vt:lpstr>
      <vt:lpstr>Arcade Effect Newsletter by Slidesgo</vt:lpstr>
      <vt:lpstr>Render Portfolio for Populus Magos</vt:lpstr>
      <vt:lpstr>TABLE OF CONTENTS</vt:lpstr>
      <vt:lpstr>Brief Intro to Populus Magos</vt:lpstr>
      <vt:lpstr>Populus Magos</vt:lpstr>
      <vt:lpstr>Each 3d Model rendered</vt:lpstr>
      <vt:lpstr>Terrain Board</vt:lpstr>
      <vt:lpstr>Ground Plane</vt:lpstr>
      <vt:lpstr>Single and Cluster Rock</vt:lpstr>
      <vt:lpstr>Single Rock</vt:lpstr>
      <vt:lpstr>Ground Plane, Rock, Sand</vt:lpstr>
      <vt:lpstr>Crystal</vt:lpstr>
      <vt:lpstr>Maps</vt:lpstr>
      <vt:lpstr>Astra Buildings</vt:lpstr>
      <vt:lpstr>Star Forger &amp; Star Walker</vt:lpstr>
      <vt:lpstr>Lighting</vt:lpstr>
      <vt:lpstr>Directional Light Types</vt:lpstr>
      <vt:lpstr>Point Light</vt:lpstr>
      <vt:lpstr>Camera (Isometric)</vt:lpstr>
      <vt:lpstr>Isometric</vt:lpstr>
      <vt:lpstr>Scenes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 Portfolio for Populus Magos</dc:title>
  <dc:creator>Mario Battiston</dc:creator>
  <cp:lastModifiedBy>Mario Battiston</cp:lastModifiedBy>
  <cp:revision>24</cp:revision>
  <dcterms:modified xsi:type="dcterms:W3CDTF">2024-01-17T04:03:55Z</dcterms:modified>
</cp:coreProperties>
</file>